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84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02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73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72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430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15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98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11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896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8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CDAD-6641-42FC-9DBE-72C9155B8345}" type="datetimeFigureOut">
              <a:rPr lang="fr-FR" smtClean="0"/>
              <a:t>27/01/2017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5BF71-522E-4FCB-92CE-E56A6900B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58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899639"/>
              </p:ext>
            </p:extLst>
          </p:nvPr>
        </p:nvGraphicFramePr>
        <p:xfrm>
          <a:off x="1836057" y="937381"/>
          <a:ext cx="8128000" cy="521304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25600"/>
                <a:gridCol w="1625600"/>
                <a:gridCol w="1607457"/>
                <a:gridCol w="1643743"/>
                <a:gridCol w="1625600"/>
              </a:tblGrid>
              <a:tr h="37979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/>
                          <a:latin typeface="Book Antiqua" panose="02040602050305030304" pitchFamily="18" charset="0"/>
                        </a:rPr>
                        <a:t>Lundi 6</a:t>
                      </a:r>
                      <a:endParaRPr lang="fr-FR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/>
                          <a:latin typeface="Book Antiqua" panose="02040602050305030304" pitchFamily="18" charset="0"/>
                        </a:rPr>
                        <a:t>Mardi</a:t>
                      </a:r>
                      <a:r>
                        <a:rPr lang="fr-FR" baseline="0" dirty="0" smtClean="0">
                          <a:effectLst/>
                          <a:latin typeface="Book Antiqua" panose="02040602050305030304" pitchFamily="18" charset="0"/>
                        </a:rPr>
                        <a:t> 7</a:t>
                      </a:r>
                      <a:endParaRPr lang="fr-FR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/>
                          <a:latin typeface="Book Antiqua" panose="02040602050305030304" pitchFamily="18" charset="0"/>
                        </a:rPr>
                        <a:t>Mercredi 8</a:t>
                      </a:r>
                      <a:endParaRPr lang="fr-FR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/>
                          <a:latin typeface="Book Antiqua" panose="02040602050305030304" pitchFamily="18" charset="0"/>
                        </a:rPr>
                        <a:t>Jeudi 9</a:t>
                      </a:r>
                      <a:endParaRPr lang="fr-FR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effectLst/>
                          <a:latin typeface="Book Antiqua" panose="02040602050305030304" pitchFamily="18" charset="0"/>
                        </a:rPr>
                        <a:t>Vendredi 10</a:t>
                      </a:r>
                      <a:endParaRPr lang="fr-FR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10000"/>
                      </a:schemeClr>
                    </a:solidFill>
                  </a:tcPr>
                </a:tc>
              </a:tr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Inscriptions Activités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   Fùtsal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Journée </a:t>
                      </a:r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À Paris</a:t>
                      </a:r>
                    </a:p>
                    <a:p>
                      <a:pPr algn="ctr"/>
                      <a:endParaRPr lang="fr-FR" sz="1400" dirty="0" smtClean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Atelier</a:t>
                      </a:r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 Cuisine  Repas (3€)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Multi-Activités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 Baseball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400" dirty="0">
                        <a:latin typeface="Book Antiqua" panose="0204060205030503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Piscine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Tournoi FIFA 17</a:t>
                      </a:r>
                    </a:p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8715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Repas Pizza (3€)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922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Lundi 13</a:t>
                      </a:r>
                      <a:endParaRPr lang="fr-FR" b="1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Mardi 14</a:t>
                      </a:r>
                      <a:endParaRPr lang="fr-FR" b="1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Mercredi 15</a:t>
                      </a:r>
                      <a:endParaRPr lang="fr-FR" b="1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Jeudi 16</a:t>
                      </a:r>
                      <a:endParaRPr lang="fr-FR" b="1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Vendredi 17</a:t>
                      </a:r>
                      <a:endParaRPr lang="fr-FR" b="1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  <a:tr h="570411"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Stage</a:t>
                      </a:r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 Basket</a:t>
                      </a:r>
                    </a:p>
                    <a:p>
                      <a:pPr algn="ctr"/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Inscription </a:t>
                      </a:r>
                      <a:r>
                        <a:rPr lang="fr-FR" sz="1400" baseline="0" dirty="0" err="1" smtClean="0">
                          <a:effectLst/>
                          <a:latin typeface="Book Antiqua" panose="02040602050305030304" pitchFamily="18" charset="0"/>
                        </a:rPr>
                        <a:t>Act</a:t>
                      </a:r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.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Stage Basket</a:t>
                      </a:r>
                    </a:p>
                    <a:p>
                      <a:pPr algn="l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       Tennis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Stage</a:t>
                      </a:r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 Basket</a:t>
                      </a:r>
                    </a:p>
                    <a:p>
                      <a:pPr lvl="0" algn="l"/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    Fùtsal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Stage</a:t>
                      </a:r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 Basket</a:t>
                      </a:r>
                    </a:p>
                    <a:p>
                      <a:pPr lvl="0" algn="l"/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      Tennis                                                           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Multi-Activités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Tournoi de Fléchettes</a:t>
                      </a:r>
                    </a:p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SingStar</a:t>
                      </a:r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Poker</a:t>
                      </a:r>
                    </a:p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effectLst/>
                          <a:latin typeface="Book Antiqua" panose="02040602050305030304" pitchFamily="18" charset="0"/>
                        </a:rPr>
                        <a:t>Sortie            </a:t>
                      </a:r>
                      <a:r>
                        <a:rPr lang="fr-FR" sz="1400" baseline="0" dirty="0" smtClean="0">
                          <a:effectLst/>
                          <a:latin typeface="Book Antiqua" panose="02040602050305030304" pitchFamily="18" charset="0"/>
                        </a:rPr>
                        <a:t> Laser + Bowling (6€)                     Mc Do</a:t>
                      </a:r>
                    </a:p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48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400" dirty="0">
                        <a:latin typeface="Book Antiqua" panose="0204060205030503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464" y="2180545"/>
            <a:ext cx="1055913" cy="79193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752" y="2180545"/>
            <a:ext cx="528337" cy="69428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805" y="1603416"/>
            <a:ext cx="312299" cy="312299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9360" y="3187469"/>
            <a:ext cx="634570" cy="335416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24" y="3892331"/>
            <a:ext cx="322317" cy="32231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613" y="3892331"/>
            <a:ext cx="322317" cy="322317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212" y="3892331"/>
            <a:ext cx="322317" cy="32231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218" y="3903410"/>
            <a:ext cx="322317" cy="322317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712" y="4151552"/>
            <a:ext cx="273268" cy="27326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467" y="4151552"/>
            <a:ext cx="273268" cy="273268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5371" y="1428234"/>
            <a:ext cx="350364" cy="350364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508" y="4151552"/>
            <a:ext cx="273268" cy="273268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045" y="4928965"/>
            <a:ext cx="532107" cy="532107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920" y="5461072"/>
            <a:ext cx="485832" cy="44977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490" y="5522053"/>
            <a:ext cx="388789" cy="388789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347" y="5461072"/>
            <a:ext cx="473903" cy="415159"/>
          </a:xfrm>
          <a:prstGeom prst="rect">
            <a:avLst/>
          </a:prstGeom>
        </p:spPr>
      </p:pic>
      <p:sp>
        <p:nvSpPr>
          <p:cNvPr id="2" name="Rectangle à coins arrondis 1"/>
          <p:cNvSpPr/>
          <p:nvPr/>
        </p:nvSpPr>
        <p:spPr>
          <a:xfrm>
            <a:off x="1786759" y="178676"/>
            <a:ext cx="8208579" cy="567558"/>
          </a:xfrm>
          <a:prstGeom prst="roundRect">
            <a:avLst/>
          </a:prstGeom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Programme Vacances d’Hiver – du 6 au 17 Février</a:t>
            </a:r>
            <a:endParaRPr lang="fr-FR" sz="2800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Parchemin vertical 2"/>
          <p:cNvSpPr/>
          <p:nvPr/>
        </p:nvSpPr>
        <p:spPr>
          <a:xfrm>
            <a:off x="10239337" y="178677"/>
            <a:ext cx="1880389" cy="2385848"/>
          </a:xfrm>
          <a:prstGeom prst="verticalScroll">
            <a:avLst/>
          </a:prstGeom>
          <a:solidFill>
            <a:schemeClr val="bg1">
              <a:lumMod val="6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900" dirty="0" smtClean="0">
                <a:latin typeface="Franklin Gothic Medium" panose="020B0603020102020204" pitchFamily="34" charset="0"/>
              </a:rPr>
              <a:t>*</a:t>
            </a:r>
          </a:p>
          <a:p>
            <a:pPr algn="ctr"/>
            <a:r>
              <a:rPr lang="fr-FR" sz="900" u="sng" dirty="0" smtClean="0">
                <a:latin typeface="Franklin Gothic Medium" panose="020B0603020102020204" pitchFamily="34" charset="0"/>
              </a:rPr>
              <a:t>Ouverture/Fermeture </a:t>
            </a:r>
          </a:p>
          <a:p>
            <a:pPr algn="ctr"/>
            <a:endParaRPr lang="fr-FR" sz="900" u="sng" dirty="0" smtClean="0">
              <a:latin typeface="Franklin Gothic Medium" panose="020B0603020102020204" pitchFamily="34" charset="0"/>
            </a:endParaRPr>
          </a:p>
          <a:p>
            <a:pPr algn="ctr"/>
            <a:r>
              <a:rPr lang="fr-FR" sz="900" i="1" dirty="0" smtClean="0">
                <a:latin typeface="Franklin Gothic Medium" panose="020B0603020102020204" pitchFamily="34" charset="0"/>
              </a:rPr>
              <a:t>Lundi à Jeudi </a:t>
            </a:r>
            <a:r>
              <a:rPr lang="fr-FR" sz="900" dirty="0" smtClean="0">
                <a:latin typeface="Franklin Gothic Medium" panose="020B0603020102020204" pitchFamily="34" charset="0"/>
              </a:rPr>
              <a:t>: 10h/19h</a:t>
            </a:r>
          </a:p>
          <a:p>
            <a:pPr algn="ctr"/>
            <a:endParaRPr lang="fr-FR" sz="900" dirty="0">
              <a:latin typeface="Franklin Gothic Medium" panose="020B0603020102020204" pitchFamily="34" charset="0"/>
            </a:endParaRPr>
          </a:p>
          <a:p>
            <a:pPr algn="ctr"/>
            <a:r>
              <a:rPr lang="fr-FR" sz="900" i="1" dirty="0" smtClean="0">
                <a:latin typeface="Franklin Gothic Medium" panose="020B0603020102020204" pitchFamily="34" charset="0"/>
              </a:rPr>
              <a:t>Vendredi </a:t>
            </a:r>
            <a:r>
              <a:rPr lang="fr-FR" sz="900" dirty="0" smtClean="0">
                <a:latin typeface="Franklin Gothic Medium" panose="020B0603020102020204" pitchFamily="34" charset="0"/>
              </a:rPr>
              <a:t>: 14h/22h</a:t>
            </a:r>
          </a:p>
          <a:p>
            <a:pPr algn="ctr"/>
            <a:endParaRPr lang="fr-FR" sz="900" dirty="0">
              <a:latin typeface="Franklin Gothic Medium" panose="020B0603020102020204" pitchFamily="34" charset="0"/>
            </a:endParaRPr>
          </a:p>
          <a:p>
            <a:pPr algn="ctr"/>
            <a:r>
              <a:rPr lang="fr-FR" sz="900" i="1" dirty="0" smtClean="0">
                <a:latin typeface="Franklin Gothic Medium" panose="020B0603020102020204" pitchFamily="34" charset="0"/>
              </a:rPr>
              <a:t>Samedi et Dimanche </a:t>
            </a:r>
            <a:r>
              <a:rPr lang="fr-FR" sz="900" dirty="0" smtClean="0">
                <a:latin typeface="Franklin Gothic Medium" panose="020B0603020102020204" pitchFamily="34" charset="0"/>
              </a:rPr>
              <a:t>: Fermé</a:t>
            </a:r>
          </a:p>
          <a:p>
            <a:pPr algn="ctr"/>
            <a:endParaRPr lang="fr-FR" sz="900" dirty="0" smtClean="0">
              <a:latin typeface="Franklin Gothic Medium" panose="020B0603020102020204" pitchFamily="34" charset="0"/>
            </a:endParaRPr>
          </a:p>
          <a:p>
            <a:pPr algn="ctr"/>
            <a:r>
              <a:rPr lang="fr-FR" sz="900" dirty="0" smtClean="0">
                <a:latin typeface="Franklin Gothic Medium" panose="020B0603020102020204" pitchFamily="34" charset="0"/>
              </a:rPr>
              <a:t>Inscription 7€/année</a:t>
            </a:r>
          </a:p>
          <a:p>
            <a:pPr algn="ctr"/>
            <a:endParaRPr lang="fr-FR" sz="900" dirty="0">
              <a:latin typeface="Franklin Gothic Medium" panose="020B0603020102020204" pitchFamily="34" charset="0"/>
            </a:endParaRPr>
          </a:p>
          <a:p>
            <a:pPr algn="ctr"/>
            <a:r>
              <a:rPr lang="fr-FR" sz="900" dirty="0" smtClean="0">
                <a:latin typeface="Franklin Gothic Medium" panose="020B0603020102020204" pitchFamily="34" charset="0"/>
              </a:rPr>
              <a:t>Espace Jeunes</a:t>
            </a:r>
          </a:p>
          <a:p>
            <a:pPr algn="ctr"/>
            <a:r>
              <a:rPr lang="fr-FR" sz="900" dirty="0" smtClean="0">
                <a:latin typeface="Franklin Gothic Medium" panose="020B0603020102020204" pitchFamily="34" charset="0"/>
              </a:rPr>
              <a:t>01 30 88 06 17</a:t>
            </a:r>
          </a:p>
          <a:p>
            <a:pPr algn="ctr"/>
            <a:r>
              <a:rPr lang="fr-FR" sz="900" dirty="0">
                <a:latin typeface="Franklin Gothic Medium" panose="020B0603020102020204" pitchFamily="34" charset="0"/>
              </a:rPr>
              <a:t>*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9410" y="1983169"/>
            <a:ext cx="863374" cy="863374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765" y="4824035"/>
            <a:ext cx="692566" cy="637037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611" y="4789576"/>
            <a:ext cx="1046343" cy="597910"/>
          </a:xfrm>
          <a:prstGeom prst="rect">
            <a:avLst/>
          </a:prstGeom>
        </p:spPr>
      </p:pic>
      <p:sp>
        <p:nvSpPr>
          <p:cNvPr id="30" name="Rectangle avec flèche vers la droite 29"/>
          <p:cNvSpPr/>
          <p:nvPr/>
        </p:nvSpPr>
        <p:spPr>
          <a:xfrm>
            <a:off x="75580" y="3892331"/>
            <a:ext cx="1713186" cy="2258098"/>
          </a:xfrm>
          <a:prstGeom prst="rightArrowCallout">
            <a:avLst>
              <a:gd name="adj1" fmla="val 16411"/>
              <a:gd name="adj2" fmla="val 41564"/>
              <a:gd name="adj3" fmla="val 20705"/>
              <a:gd name="adj4" fmla="val 69885"/>
            </a:avLst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                 </a:t>
            </a:r>
            <a:r>
              <a:rPr lang="fr-FR" sz="1200" b="1" u="sng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Stage Basket</a:t>
            </a:r>
          </a:p>
          <a:p>
            <a:pPr algn="ctr"/>
            <a:endParaRPr lang="fr-FR" sz="1200" b="1" u="sng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algn="ctr"/>
            <a:r>
              <a:rPr lang="fr-FR" sz="12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Venez découvrir le programme du stage à l’EJ.</a:t>
            </a:r>
          </a:p>
          <a:p>
            <a:pPr algn="ctr"/>
            <a:endParaRPr lang="fr-FR" sz="12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algn="ctr"/>
            <a:r>
              <a:rPr lang="fr-FR" sz="12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Sur Inscription</a:t>
            </a:r>
            <a:endParaRPr lang="fr-F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85" y="3903410"/>
            <a:ext cx="322317" cy="322317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0" y="178676"/>
            <a:ext cx="1645927" cy="22537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029" y="1558981"/>
            <a:ext cx="670037" cy="12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81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131</Words>
  <Application>Microsoft Office PowerPoint</Application>
  <PresentationFormat>Grand écran</PresentationFormat>
  <Paragraphs>52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Franklin Gothic Medium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espace jeune</dc:creator>
  <cp:lastModifiedBy>espace jeune</cp:lastModifiedBy>
  <cp:revision>22</cp:revision>
  <dcterms:created xsi:type="dcterms:W3CDTF">2017-01-26T12:42:34Z</dcterms:created>
  <dcterms:modified xsi:type="dcterms:W3CDTF">2017-01-27T14:26:25Z</dcterms:modified>
</cp:coreProperties>
</file>